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650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7021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9908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09101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3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157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3257803" y="2157476"/>
            <a:ext cx="811275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190" dirty="0"/>
              <a:t>B</a:t>
            </a:r>
            <a:r>
              <a:rPr spc="-270" dirty="0"/>
              <a:t> </a:t>
            </a:r>
            <a:r>
              <a:rPr dirty="0"/>
              <a:t>Vitamins</a:t>
            </a:r>
            <a:r>
              <a:rPr spc="-125" dirty="0"/>
              <a:t> </a:t>
            </a:r>
            <a:r>
              <a:rPr spc="-20" dirty="0"/>
              <a:t>and</a:t>
            </a:r>
            <a:r>
              <a:rPr spc="-120" dirty="0"/>
              <a:t> </a:t>
            </a:r>
            <a:r>
              <a:rPr spc="65" dirty="0"/>
              <a:t>One-</a:t>
            </a:r>
            <a:r>
              <a:rPr dirty="0"/>
              <a:t>Carbon</a:t>
            </a:r>
            <a:r>
              <a:rPr spc="-120" dirty="0"/>
              <a:t> </a:t>
            </a:r>
            <a:r>
              <a:rPr spc="-10" dirty="0"/>
              <a:t>Metabolism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41496" y="2678577"/>
            <a:ext cx="6946265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1190"/>
              </a:spcBef>
            </a:pPr>
            <a:r>
              <a:rPr sz="2800" b="1" spc="-120" dirty="0">
                <a:latin typeface="Lato" panose="020F0502020204030203" pitchFamily="34" charset="0"/>
                <a:cs typeface="Lato" panose="020F0502020204030203" pitchFamily="34" charset="0"/>
              </a:rPr>
              <a:t>#BVITSRC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065" marR="5080" algn="ctr">
              <a:lnSpc>
                <a:spcPct val="115799"/>
              </a:lnSpc>
              <a:spcBef>
                <a:spcPts val="75"/>
              </a:spcBef>
            </a:pP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Sunday,</a:t>
            </a:r>
            <a:r>
              <a:rPr sz="2400" spc="-1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August</a:t>
            </a:r>
            <a:r>
              <a:rPr sz="2400" spc="-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9,</a:t>
            </a:r>
            <a:r>
              <a:rPr sz="2400" spc="-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17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August</a:t>
            </a:r>
            <a:r>
              <a:rPr sz="2400" spc="-8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13,</a:t>
            </a:r>
            <a:r>
              <a:rPr sz="2400" spc="-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spc="-40" dirty="0">
                <a:latin typeface="Lato" panose="020F0502020204030203" pitchFamily="34" charset="0"/>
                <a:cs typeface="Lato" panose="020F0502020204030203" pitchFamily="34" charset="0"/>
              </a:rPr>
              <a:t>Yours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Truly</a:t>
            </a:r>
            <a:r>
              <a:rPr sz="2400" spc="-17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70" dirty="0">
                <a:latin typeface="Lato" panose="020F0502020204030203" pitchFamily="34" charset="0"/>
                <a:cs typeface="Lato" panose="020F0502020204030203" pitchFamily="34" charset="0"/>
              </a:rPr>
              <a:t>DC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Hotel,</a:t>
            </a:r>
            <a:r>
              <a:rPr sz="2400" spc="-15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Washington,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45" dirty="0">
                <a:latin typeface="Lato" panose="020F0502020204030203" pitchFamily="34" charset="0"/>
                <a:cs typeface="Lato" panose="020F0502020204030203" pitchFamily="34" charset="0"/>
              </a:rPr>
              <a:t>DC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905" algn="ctr">
              <a:lnSpc>
                <a:spcPct val="100000"/>
              </a:lnSpc>
              <a:spcBef>
                <a:spcPts val="1265"/>
              </a:spcBef>
            </a:pPr>
            <a:r>
              <a:rPr sz="2600" b="1" spc="-170" dirty="0">
                <a:latin typeface="Lato" panose="020F0502020204030203" pitchFamily="34" charset="0"/>
                <a:cs typeface="Lato" panose="020F0502020204030203" pitchFamily="34" charset="0"/>
              </a:rPr>
              <a:t>FASEB.org/B-</a:t>
            </a:r>
            <a:r>
              <a:rPr sz="2600" b="1" spc="-60" dirty="0">
                <a:latin typeface="Lato" panose="020F0502020204030203" pitchFamily="34" charset="0"/>
                <a:cs typeface="Lato" panose="020F0502020204030203" pitchFamily="34" charset="0"/>
              </a:rPr>
              <a:t>vitamins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137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26F0DF6-4A6D-4DFA-97C8-BE565FAE6C0E}"/>
</file>

<file path=customXml/itemProps2.xml><?xml version="1.0" encoding="utf-8"?>
<ds:datastoreItem xmlns:ds="http://schemas.openxmlformats.org/officeDocument/2006/customXml" ds:itemID="{48BC9726-7B22-453B-BE1A-634EB893A5E9}"/>
</file>

<file path=customXml/itemProps3.xml><?xml version="1.0" encoding="utf-8"?>
<ds:datastoreItem xmlns:ds="http://schemas.openxmlformats.org/officeDocument/2006/customXml" ds:itemID="{5A0D53F0-C2B4-4FC6-A9FD-6CD4EDE59BB7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37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B Vitamins and One-Carbon Metabolism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2025-11-16T22:28:49Z</dcterms:created>
  <dcterms:modified xsi:type="dcterms:W3CDTF">2025-11-16T22:49:27Z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